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7" r:id="rId3"/>
    <p:sldId id="257" r:id="rId4"/>
    <p:sldId id="259" r:id="rId5"/>
    <p:sldId id="274" r:id="rId6"/>
    <p:sldId id="260" r:id="rId7"/>
    <p:sldId id="270" r:id="rId8"/>
    <p:sldId id="272" r:id="rId9"/>
    <p:sldId id="261" r:id="rId10"/>
    <p:sldId id="262" r:id="rId11"/>
    <p:sldId id="278" r:id="rId12"/>
    <p:sldId id="283" r:id="rId13"/>
    <p:sldId id="279" r:id="rId14"/>
    <p:sldId id="263" r:id="rId15"/>
    <p:sldId id="284" r:id="rId16"/>
    <p:sldId id="264" r:id="rId17"/>
    <p:sldId id="276" r:id="rId18"/>
    <p:sldId id="265" r:id="rId19"/>
    <p:sldId id="266" r:id="rId20"/>
    <p:sldId id="275" r:id="rId2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49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5112568" cy="4909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0281915"/>
      </p:ext>
    </p:extLst>
  </p:cSld>
  <p:clrMapOvr>
    <a:masterClrMapping/>
  </p:clrMapOvr>
  <p:transition spd="slow"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6328111"/>
      </p:ext>
    </p:extLst>
  </p:cSld>
  <p:clrMapOvr>
    <a:masterClrMapping/>
  </p:clrMapOvr>
  <p:transition spd="slow"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7466363"/>
      </p:ext>
    </p:extLst>
  </p:cSld>
  <p:clrMapOvr>
    <a:masterClrMapping/>
  </p:clrMapOvr>
  <p:transition spd="slow"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463966"/>
            <a:ext cx="912513" cy="1250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1055798"/>
      </p:ext>
    </p:extLst>
  </p:cSld>
  <p:clrMapOvr>
    <a:masterClrMapping/>
  </p:clrMapOvr>
  <p:transition spd="slow"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463966"/>
            <a:ext cx="912513" cy="1250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orta 3"/>
          <p:cNvSpPr/>
          <p:nvPr userDrawn="1"/>
        </p:nvSpPr>
        <p:spPr>
          <a:xfrm>
            <a:off x="582801" y="0"/>
            <a:ext cx="8093655" cy="1844824"/>
          </a:xfrm>
          <a:custGeom>
            <a:avLst/>
            <a:gdLst>
              <a:gd name="connsiteX0" fmla="*/ 9262685 w 9262685"/>
              <a:gd name="connsiteY0" fmla="*/ 2488586 h 4977172"/>
              <a:gd name="connsiteX1" fmla="*/ 4634015 w 9262685"/>
              <a:gd name="connsiteY1" fmla="*/ 4977172 h 4977172"/>
              <a:gd name="connsiteX2" fmla="*/ 36 w 9262685"/>
              <a:gd name="connsiteY2" fmla="*/ 2498534 h 4977172"/>
              <a:gd name="connsiteX3" fmla="*/ 4631343 w 9262685"/>
              <a:gd name="connsiteY3" fmla="*/ 2488586 h 4977172"/>
              <a:gd name="connsiteX4" fmla="*/ 9262685 w 9262685"/>
              <a:gd name="connsiteY4" fmla="*/ 2488586 h 4977172"/>
              <a:gd name="connsiteX0" fmla="*/ 9273859 w 9273859"/>
              <a:gd name="connsiteY0" fmla="*/ 0 h 3667391"/>
              <a:gd name="connsiteX1" fmla="*/ 2221478 w 9273859"/>
              <a:gd name="connsiteY1" fmla="*/ 3667391 h 3667391"/>
              <a:gd name="connsiteX2" fmla="*/ 11210 w 9273859"/>
              <a:gd name="connsiteY2" fmla="*/ 9948 h 3667391"/>
              <a:gd name="connsiteX3" fmla="*/ 4642517 w 9273859"/>
              <a:gd name="connsiteY3" fmla="*/ 0 h 3667391"/>
              <a:gd name="connsiteX4" fmla="*/ 9273859 w 9273859"/>
              <a:gd name="connsiteY4" fmla="*/ 0 h 366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3859" h="3667391">
                <a:moveTo>
                  <a:pt x="9273859" y="0"/>
                </a:moveTo>
                <a:cubicBezTo>
                  <a:pt x="9273859" y="1373847"/>
                  <a:pt x="4778254" y="3666598"/>
                  <a:pt x="2221478" y="3667391"/>
                </a:cubicBezTo>
                <a:cubicBezTo>
                  <a:pt x="-330158" y="3668182"/>
                  <a:pt x="21410" y="1381022"/>
                  <a:pt x="11210" y="9948"/>
                </a:cubicBezTo>
                <a:lnTo>
                  <a:pt x="4642517" y="0"/>
                </a:lnTo>
                <a:lnTo>
                  <a:pt x="9273859" y="0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8614"/>
      </p:ext>
    </p:extLst>
  </p:cSld>
  <p:clrMapOvr>
    <a:masterClrMapping/>
  </p:clrMapOvr>
  <p:transition spd="slow"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2301997"/>
      </p:ext>
    </p:extLst>
  </p:cSld>
  <p:clrMapOvr>
    <a:masterClrMapping/>
  </p:clrMapOvr>
  <p:transition spd="slow"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8428424"/>
      </p:ext>
    </p:extLst>
  </p:cSld>
  <p:clrMapOvr>
    <a:masterClrMapping/>
  </p:clrMapOvr>
  <p:transition spd="slow"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5995596"/>
      </p:ext>
    </p:extLst>
  </p:cSld>
  <p:clrMapOvr>
    <a:masterClrMapping/>
  </p:clrMapOvr>
  <p:transition spd="slow"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4154080"/>
      </p:ext>
    </p:extLst>
  </p:cSld>
  <p:clrMapOvr>
    <a:masterClrMapping/>
  </p:clrMapOvr>
  <p:transition spd="slow"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2942683"/>
      </p:ext>
    </p:extLst>
  </p:cSld>
  <p:clrMapOvr>
    <a:masterClrMapping/>
  </p:clrMapOvr>
  <p:transition spd="slow"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D662D-5258-45BF-BCB9-125ED6EFED52}" type="datetimeFigureOut">
              <a:rPr lang="it-IT" smtClean="0"/>
              <a:t>27/11/2012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0217A8-2907-4121-A107-EA73810BA6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9319536"/>
      </p:ext>
    </p:extLst>
  </p:cSld>
  <p:clrMapOvr>
    <a:masterClrMapping/>
  </p:clrMapOvr>
  <p:transition spd="slow"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9356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788024" y="5206462"/>
            <a:ext cx="417646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XXIII  World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Congress</a:t>
            </a:r>
            <a:endParaRPr lang="it-IT" sz="3600" dirty="0" smtClean="0">
              <a:solidFill>
                <a:schemeClr val="bg1"/>
              </a:solidFill>
              <a:latin typeface="Anna" pitchFamily="50" charset="0"/>
            </a:endParaRPr>
          </a:p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Apostleship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of the 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Sea</a:t>
            </a:r>
          </a:p>
          <a:p>
            <a:r>
              <a:rPr lang="en-US" sz="2000" dirty="0">
                <a:solidFill>
                  <a:srgbClr val="FF0000"/>
                </a:solidFill>
                <a:latin typeface="Anna" pitchFamily="50" charset="0"/>
              </a:rPr>
              <a:t>Vatican City, 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19</a:t>
            </a:r>
            <a:r>
              <a:rPr lang="en-US" sz="2000" baseline="30000" dirty="0" smtClean="0">
                <a:solidFill>
                  <a:srgbClr val="FF0000"/>
                </a:solidFill>
                <a:latin typeface="Anna" pitchFamily="50" charset="0"/>
              </a:rPr>
              <a:t>th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 – 23</a:t>
            </a:r>
            <a:r>
              <a:rPr lang="en-US" sz="2000" baseline="30000" dirty="0" smtClean="0">
                <a:solidFill>
                  <a:srgbClr val="FF0000"/>
                </a:solidFill>
                <a:latin typeface="Anna" pitchFamily="50" charset="0"/>
              </a:rPr>
              <a:t>th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Anna" pitchFamily="50" charset="0"/>
              </a:rPr>
              <a:t>November 2012 </a:t>
            </a:r>
            <a:r>
              <a:rPr lang="it-IT" sz="2000" dirty="0" smtClean="0">
                <a:solidFill>
                  <a:srgbClr val="FF0000"/>
                </a:solidFill>
                <a:latin typeface="Anna" pitchFamily="50" charset="0"/>
              </a:rPr>
              <a:t> </a:t>
            </a:r>
            <a:endParaRPr lang="it-IT" sz="2000" dirty="0">
              <a:solidFill>
                <a:srgbClr val="FF0000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62638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95536" y="428179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How can you say, Jacob, how can you repeat, Israel, 'My way is hidden from Yahweh, my rights are ignored by my God'? </a:t>
            </a:r>
            <a:b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it-IT" sz="2400" dirty="0">
                <a:solidFill>
                  <a:schemeClr val="bg1"/>
                </a:solidFill>
              </a:rPr>
              <a:t/>
            </a:r>
            <a:br>
              <a:rPr lang="it-IT" sz="2400" dirty="0">
                <a:solidFill>
                  <a:schemeClr val="bg1"/>
                </a:solidFill>
              </a:rPr>
            </a:br>
            <a:r>
              <a:rPr lang="es-ES" sz="2400" b="1" dirty="0">
                <a:solidFill>
                  <a:schemeClr val="bg1"/>
                </a:solidFill>
              </a:rPr>
              <a:t>¿Acaso no lo sabes, o no lo has oído? Yavé es un Dios eterno que ha creado hasta los extremos del mundo. No se cansa ni se fatiga y su inteligencia no tiene límites. El da la fuerza al que está cansado y robustece al que está </a:t>
            </a:r>
            <a:r>
              <a:rPr lang="es-ES" sz="2400" b="1" dirty="0" smtClean="0">
                <a:solidFill>
                  <a:schemeClr val="bg1"/>
                </a:solidFill>
              </a:rPr>
              <a:t>débil.</a:t>
            </a:r>
            <a:endParaRPr lang="it-IT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www.maritimejournal.com/__data/assets/image/0016/154510/SEPT_Security_NAT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69"/>
          <a:stretch/>
        </p:blipFill>
        <p:spPr bwMode="auto">
          <a:xfrm>
            <a:off x="395536" y="3213806"/>
            <a:ext cx="6016984" cy="338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727915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9" descr="j04315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161" y="2963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4965576" y="3573016"/>
            <a:ext cx="3960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>
                <a:solidFill>
                  <a:schemeClr val="bg1"/>
                </a:solidFill>
                <a:latin typeface="Anna" pitchFamily="50" charset="0"/>
              </a:rPr>
              <a:t>Laudate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omnes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gentes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, </a:t>
            </a:r>
          </a:p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laudate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Dominum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.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93"/>
          <a:stretch/>
        </p:blipFill>
        <p:spPr>
          <a:xfrm>
            <a:off x="601688" y="444500"/>
            <a:ext cx="3744058" cy="596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537412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aveourseafarers.com/assets/images/somali_pirat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6408712" cy="320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395536" y="404664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Il donne de la force à celui qui est fatigué et redouble la vigueur de celui qui est défaillant. </a:t>
            </a:r>
            <a:endParaRPr lang="fr-FR" sz="2400" b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endParaRPr lang="fr-FR" sz="2400" b="1" dirty="0" smtClean="0">
              <a:solidFill>
                <a:schemeClr val="bg1"/>
              </a:solidFill>
            </a:endParaRPr>
          </a:p>
          <a:p>
            <a:r>
              <a:rPr lang="it-IT" sz="2400" b="1" dirty="0" smtClean="0">
                <a:solidFill>
                  <a:schemeClr val="bg1"/>
                </a:solidFill>
              </a:rPr>
              <a:t>Anche </a:t>
            </a:r>
            <a:r>
              <a:rPr lang="it-IT" sz="2400" b="1" dirty="0">
                <a:solidFill>
                  <a:schemeClr val="bg1"/>
                </a:solidFill>
              </a:rPr>
              <a:t>i giovani faticano e si stancano, gli adulti inciampano e cadono; ma quanti sperano nel Signore riacquistano forza, mettono ali come aquile, corrono senza </a:t>
            </a:r>
            <a:r>
              <a:rPr lang="it-IT" sz="2400" b="1" dirty="0" smtClean="0">
                <a:solidFill>
                  <a:schemeClr val="bg1"/>
                </a:solidFill>
              </a:rPr>
              <a:t>affannarsi, camminano </a:t>
            </a:r>
            <a:r>
              <a:rPr lang="it-IT" sz="2400" b="1" dirty="0">
                <a:solidFill>
                  <a:schemeClr val="bg1"/>
                </a:solidFill>
              </a:rPr>
              <a:t>senza stancarsi.</a:t>
            </a:r>
          </a:p>
        </p:txBody>
      </p:sp>
    </p:spTree>
    <p:extLst>
      <p:ext uri="{BB962C8B-B14F-4D97-AF65-F5344CB8AC3E}">
        <p14:creationId xmlns:p14="http://schemas.microsoft.com/office/powerpoint/2010/main" val="1646945639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9" descr="j04315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161" y="2963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4965576" y="3573016"/>
            <a:ext cx="3960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Laudate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omnes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gentes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, </a:t>
            </a:r>
          </a:p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laudate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Dominum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.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8431"/>
            <a:ext cx="3240360" cy="630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667501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347864" y="544522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</a:rPr>
              <a:t>PRIÈRE UNIVERSELE</a:t>
            </a:r>
          </a:p>
          <a:p>
            <a:pPr algn="r"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</a:rPr>
              <a:t>ORACIÓN DE LOS FIELES</a:t>
            </a:r>
          </a:p>
          <a:p>
            <a:pPr algn="r">
              <a:defRPr/>
            </a:pPr>
            <a:r>
              <a:rPr lang="en-GB" dirty="0" smtClean="0">
                <a:solidFill>
                  <a:schemeClr val="bg2">
                    <a:lumMod val="75000"/>
                  </a:schemeClr>
                </a:solidFill>
              </a:rPr>
              <a:t>PREGHIERA UNIVERSALE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827584" y="116632"/>
            <a:ext cx="56886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Anna" pitchFamily="50" charset="0"/>
              </a:rPr>
              <a:t>GENERAL INTERCESSIONS</a:t>
            </a:r>
            <a:endParaRPr lang="it-IT" sz="44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1028" name="Picture 4" descr="Liberating the Montecris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" y="980728"/>
            <a:ext cx="681352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106722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832" y="289759"/>
            <a:ext cx="2140548" cy="2851210"/>
          </a:xfrm>
          <a:prstGeom prst="rect">
            <a:avLst/>
          </a:prstGeom>
          <a:ln w="38100">
            <a:solidFill>
              <a:srgbClr val="0066CC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9"/>
            <a:ext cx="2160240" cy="2880320"/>
          </a:xfrm>
          <a:prstGeom prst="rect">
            <a:avLst/>
          </a:prstGeom>
          <a:ln w="38100">
            <a:solidFill>
              <a:srgbClr val="0066CC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4" r="37015"/>
          <a:stretch/>
        </p:blipFill>
        <p:spPr>
          <a:xfrm>
            <a:off x="342401" y="3366300"/>
            <a:ext cx="2145934" cy="2906145"/>
          </a:xfrm>
          <a:prstGeom prst="rect">
            <a:avLst/>
          </a:prstGeom>
          <a:ln w="38100">
            <a:solidFill>
              <a:srgbClr val="0066CC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3" r="41266"/>
          <a:stretch/>
        </p:blipFill>
        <p:spPr>
          <a:xfrm>
            <a:off x="2755069" y="3360367"/>
            <a:ext cx="2127311" cy="2917682"/>
          </a:xfrm>
          <a:prstGeom prst="rect">
            <a:avLst/>
          </a:prstGeom>
          <a:ln w="38100">
            <a:solidFill>
              <a:srgbClr val="0066CC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CasellaDiTesto 10"/>
          <p:cNvSpPr txBox="1"/>
          <p:nvPr/>
        </p:nvSpPr>
        <p:spPr>
          <a:xfrm>
            <a:off x="5220072" y="4172877"/>
            <a:ext cx="270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Kyrie Eleison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12" name="Immagine 9" descr="j04315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3793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5116198" y="260649"/>
            <a:ext cx="38482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Ti affidiamo, o Signore, gli uomini e le donne di chiesa perché in ogni incontro riconoscono di incontrare un fratello per cui tu hai dato la vita … preghiamo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105998" y="620688"/>
            <a:ext cx="38482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Ti affidiamo, o Signore, gli equipaggi delle navi perché siano forti nel loro lavoro, coraggiosi nell’affrontare le avversità del mare e della vita,… preghiamo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124183" y="628255"/>
            <a:ext cx="38584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Ti affidiamo, o Signore, i pescherecci perché il loro lavoro sia sereno e la loro fatica ricompensata … preghiamo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5129282" y="759187"/>
            <a:ext cx="38482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Ti affidiamo, o Signore, quanti il mare ha inghiottito con la loro vita perché trovino in te il poto di arrivo … preghiamo</a:t>
            </a:r>
            <a:endParaRPr lang="it-I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748154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18248" y="201024"/>
            <a:ext cx="2987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3200" dirty="0" smtClean="0">
                <a:solidFill>
                  <a:schemeClr val="bg1"/>
                </a:solidFill>
                <a:latin typeface="Anna" pitchFamily="50" charset="0"/>
              </a:rPr>
              <a:t>PADRE NOSTRO</a:t>
            </a:r>
          </a:p>
          <a:p>
            <a:pPr>
              <a:defRPr/>
            </a:pPr>
            <a:r>
              <a:rPr lang="de-DE" sz="3200" dirty="0" smtClean="0">
                <a:solidFill>
                  <a:schemeClr val="bg1"/>
                </a:solidFill>
                <a:latin typeface="Anna" pitchFamily="50" charset="0"/>
              </a:rPr>
              <a:t>VATER UNSER</a:t>
            </a:r>
          </a:p>
          <a:p>
            <a:pPr>
              <a:defRPr/>
            </a:pPr>
            <a:r>
              <a:rPr lang="it-IT" sz="3200" dirty="0" smtClean="0">
                <a:solidFill>
                  <a:schemeClr val="bg1"/>
                </a:solidFill>
                <a:latin typeface="Anna" pitchFamily="50" charset="0"/>
              </a:rPr>
              <a:t>PADRE NUESTRO</a:t>
            </a:r>
          </a:p>
          <a:p>
            <a:pPr>
              <a:defRPr/>
            </a:pPr>
            <a:r>
              <a:rPr lang="en-GB" sz="3200" dirty="0" smtClean="0">
                <a:solidFill>
                  <a:schemeClr val="bg1"/>
                </a:solidFill>
                <a:latin typeface="Anna" pitchFamily="50" charset="0"/>
              </a:rPr>
              <a:t>OUR FATHER</a:t>
            </a:r>
          </a:p>
          <a:p>
            <a:pPr>
              <a:defRPr/>
            </a:pPr>
            <a:r>
              <a:rPr lang="fr-FR" sz="3200" dirty="0" smtClean="0">
                <a:solidFill>
                  <a:schemeClr val="bg1"/>
                </a:solidFill>
                <a:latin typeface="Anna" pitchFamily="50" charset="0"/>
              </a:rPr>
              <a:t>NOTRE PÈRE</a:t>
            </a:r>
            <a:endParaRPr lang="it-IT" sz="32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0"/>
            <a:ext cx="3578851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04177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55576" y="32429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 smtClean="0">
                <a:solidFill>
                  <a:schemeClr val="bg1"/>
                </a:solidFill>
                <a:latin typeface="Anna" pitchFamily="50" charset="0"/>
              </a:rPr>
              <a:t>OREMUS</a:t>
            </a:r>
            <a:endParaRPr lang="it-IT" sz="44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9"/>
            <a:ext cx="5652120" cy="435389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5868144" y="980729"/>
            <a:ext cx="28803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O Signore dona la tua forza a quanti vanno per mare, non siano colti dallo scoraggiamento o dalla stanchezza ma trovino in te il vigore necessario per affrontare ogni difficoltà,  per Cristo nostro Signore</a:t>
            </a:r>
            <a:r>
              <a:rPr lang="it-IT" b="1" dirty="0" smtClean="0">
                <a:solidFill>
                  <a:schemeClr val="bg1"/>
                </a:solidFill>
              </a:rPr>
              <a:t>.</a:t>
            </a:r>
          </a:p>
          <a:p>
            <a:endParaRPr lang="it-IT" b="1" dirty="0">
              <a:solidFill>
                <a:schemeClr val="bg1"/>
              </a:solidFill>
            </a:endParaRPr>
          </a:p>
          <a:p>
            <a:r>
              <a:rPr lang="it-IT" b="1" dirty="0" smtClean="0">
                <a:solidFill>
                  <a:schemeClr val="bg1"/>
                </a:solidFill>
              </a:rPr>
              <a:t>AMEN</a:t>
            </a:r>
            <a:endParaRPr lang="it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96345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635896" y="221545"/>
            <a:ext cx="52565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b="1" dirty="0">
                <a:solidFill>
                  <a:schemeClr val="bg1"/>
                </a:solidFill>
              </a:rPr>
              <a:t>Que Dieu tout-puissant vous bénisse, </a:t>
            </a:r>
          </a:p>
          <a:p>
            <a:pPr>
              <a:defRPr/>
            </a:pPr>
            <a:r>
              <a:rPr lang="fr-FR" sz="2000" b="1" dirty="0">
                <a:solidFill>
                  <a:schemeClr val="bg1"/>
                </a:solidFill>
              </a:rPr>
              <a:t>le Père, le Fils et le Saint-Esprit.</a:t>
            </a:r>
          </a:p>
          <a:p>
            <a:pPr>
              <a:defRPr/>
            </a:pPr>
            <a:endParaRPr lang="fr-FR" sz="20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GB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May almighty God bless you,</a:t>
            </a:r>
            <a:br>
              <a:rPr lang="en-GB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en-GB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the Father, and the </a:t>
            </a:r>
            <a:r>
              <a:rPr lang="en-GB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Son, and </a:t>
            </a:r>
            <a:r>
              <a:rPr lang="en-GB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the Holy Spirit</a:t>
            </a:r>
            <a:r>
              <a:rPr lang="en-GB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.</a:t>
            </a:r>
          </a:p>
          <a:p>
            <a:pPr>
              <a:defRPr/>
            </a:pPr>
            <a:endParaRPr lang="en-GB" sz="20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it-IT" sz="2000" b="1" dirty="0">
                <a:solidFill>
                  <a:schemeClr val="bg1"/>
                </a:solidFill>
              </a:rPr>
              <a:t>Vi benedica Dio onnipotente, </a:t>
            </a:r>
          </a:p>
          <a:p>
            <a:pPr>
              <a:defRPr/>
            </a:pPr>
            <a:r>
              <a:rPr lang="it-IT" sz="2000" b="1" dirty="0">
                <a:solidFill>
                  <a:schemeClr val="bg1"/>
                </a:solidFill>
              </a:rPr>
              <a:t>Padre e Figlio e Spirito Santo.</a:t>
            </a:r>
            <a:br>
              <a:rPr lang="it-IT" sz="2000" b="1" dirty="0">
                <a:solidFill>
                  <a:schemeClr val="bg1"/>
                </a:solidFill>
              </a:rPr>
            </a:br>
            <a:endParaRPr lang="it-IT" sz="20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s-ES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Os bendiga Dios todopoderoso, </a:t>
            </a:r>
          </a:p>
          <a:p>
            <a:pPr>
              <a:defRPr/>
            </a:pPr>
            <a:r>
              <a:rPr lang="es-ES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Padre, Hijo y Espíritu Santo.</a:t>
            </a:r>
          </a:p>
          <a:p>
            <a:pPr>
              <a:defRPr/>
            </a:pPr>
            <a:endParaRPr lang="es-ES" sz="20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de-DE" sz="2000" b="1" dirty="0">
                <a:solidFill>
                  <a:schemeClr val="bg1"/>
                </a:solidFill>
              </a:rPr>
              <a:t>Es segne euch der allmächtige Gott, </a:t>
            </a:r>
          </a:p>
          <a:p>
            <a:pPr>
              <a:defRPr/>
            </a:pPr>
            <a:r>
              <a:rPr lang="de-DE" sz="2000" b="1" dirty="0">
                <a:solidFill>
                  <a:schemeClr val="bg1"/>
                </a:solidFill>
              </a:rPr>
              <a:t>der Vater  </a:t>
            </a:r>
            <a:r>
              <a:rPr lang="de-DE" sz="2000" b="1" dirty="0" err="1">
                <a:solidFill>
                  <a:schemeClr val="bg1"/>
                </a:solidFill>
              </a:rPr>
              <a:t>un</a:t>
            </a:r>
            <a:r>
              <a:rPr lang="de-DE" sz="2000" b="1" dirty="0">
                <a:solidFill>
                  <a:schemeClr val="bg1"/>
                </a:solidFill>
              </a:rPr>
              <a:t> der Sohn und der Heilige Geist 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860032" y="5877272"/>
            <a:ext cx="2880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4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nna" pitchFamily="50" charset="0"/>
              </a:rPr>
              <a:t>AMEN</a:t>
            </a:r>
            <a:endParaRPr lang="it-IT" sz="4400" dirty="0">
              <a:solidFill>
                <a:schemeClr val="accent1">
                  <a:lumMod val="40000"/>
                  <a:lumOff val="60000"/>
                </a:schemeClr>
              </a:solidFill>
              <a:latin typeface="Anna" pitchFamily="50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1" r="17138"/>
          <a:stretch/>
        </p:blipFill>
        <p:spPr>
          <a:xfrm>
            <a:off x="683568" y="-24191"/>
            <a:ext cx="2734816" cy="502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34116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-1"/>
            <a:ext cx="2232248" cy="6267063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2987824" y="1268760"/>
            <a:ext cx="59766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Magnificat, magnificat,</a:t>
            </a:r>
          </a:p>
          <a:p>
            <a:pPr>
              <a:defRPr/>
            </a:pP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Magnificat anima mea </a:t>
            </a:r>
            <a:r>
              <a:rPr lang="it-IT" sz="3200" dirty="0" err="1">
                <a:solidFill>
                  <a:schemeClr val="bg1"/>
                </a:solidFill>
                <a:latin typeface="Anna" pitchFamily="50" charset="0"/>
              </a:rPr>
              <a:t>Dominum</a:t>
            </a: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.</a:t>
            </a:r>
          </a:p>
          <a:p>
            <a:pPr>
              <a:defRPr/>
            </a:pP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Magnificat, magnificat,</a:t>
            </a:r>
          </a:p>
          <a:p>
            <a:pPr>
              <a:defRPr/>
            </a:pPr>
            <a:r>
              <a:rPr lang="it-IT" sz="3200" dirty="0">
                <a:solidFill>
                  <a:schemeClr val="bg1"/>
                </a:solidFill>
                <a:latin typeface="Anna" pitchFamily="50" charset="0"/>
              </a:rPr>
              <a:t>Magnificat anima mea!</a:t>
            </a:r>
          </a:p>
        </p:txBody>
      </p:sp>
      <p:pic>
        <p:nvPicPr>
          <p:cNvPr id="5" name="Immagine 9" descr="j04315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5916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570449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156176" y="6350133"/>
            <a:ext cx="287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Tuesday November 22, 2012</a:t>
            </a:r>
            <a:endParaRPr lang="it-IT" sz="2000" dirty="0">
              <a:solidFill>
                <a:srgbClr val="FF0000"/>
              </a:solidFill>
              <a:latin typeface="Anna" pitchFamily="50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534696" y="5980801"/>
            <a:ext cx="5508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nna" pitchFamily="50" charset="0"/>
              </a:rPr>
              <a:t>Piracy: making the voice of seafarers' heard</a:t>
            </a:r>
            <a:endParaRPr lang="it-IT" sz="2000" u="sng" dirty="0">
              <a:solidFill>
                <a:schemeClr val="bg1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69255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788024" y="5206462"/>
            <a:ext cx="417646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XXIII  World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Congress</a:t>
            </a:r>
            <a:endParaRPr lang="it-IT" sz="3600" dirty="0" smtClean="0">
              <a:solidFill>
                <a:schemeClr val="bg1"/>
              </a:solidFill>
              <a:latin typeface="Anna" pitchFamily="50" charset="0"/>
            </a:endParaRPr>
          </a:p>
          <a:p>
            <a:r>
              <a:rPr lang="it-IT" sz="3600" dirty="0" err="1">
                <a:solidFill>
                  <a:schemeClr val="bg1"/>
                </a:solidFill>
                <a:latin typeface="Anna" pitchFamily="50" charset="0"/>
              </a:rPr>
              <a:t>Apostleship</a:t>
            </a:r>
            <a:r>
              <a:rPr lang="it-IT" sz="3600" dirty="0">
                <a:solidFill>
                  <a:schemeClr val="bg1"/>
                </a:solidFill>
                <a:latin typeface="Anna" pitchFamily="50" charset="0"/>
              </a:rPr>
              <a:t> of the 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Sea</a:t>
            </a:r>
          </a:p>
          <a:p>
            <a:r>
              <a:rPr lang="en-US" sz="2000" dirty="0">
                <a:solidFill>
                  <a:srgbClr val="FF0000"/>
                </a:solidFill>
                <a:latin typeface="Anna" pitchFamily="50" charset="0"/>
              </a:rPr>
              <a:t>Vatican City, 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19</a:t>
            </a:r>
            <a:r>
              <a:rPr lang="en-US" sz="2000" baseline="30000" dirty="0" smtClean="0">
                <a:solidFill>
                  <a:srgbClr val="FF0000"/>
                </a:solidFill>
                <a:latin typeface="Anna" pitchFamily="50" charset="0"/>
              </a:rPr>
              <a:t>th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 – 23</a:t>
            </a:r>
            <a:r>
              <a:rPr lang="en-US" sz="2000" baseline="30000" dirty="0" smtClean="0">
                <a:solidFill>
                  <a:srgbClr val="FF0000"/>
                </a:solidFill>
                <a:latin typeface="Anna" pitchFamily="50" charset="0"/>
              </a:rPr>
              <a:t>th</a:t>
            </a:r>
            <a:r>
              <a:rPr lang="en-US" sz="2000" dirty="0" smtClean="0">
                <a:solidFill>
                  <a:srgbClr val="FF0000"/>
                </a:solidFill>
                <a:latin typeface="Anna" pitchFamily="50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Anna" pitchFamily="50" charset="0"/>
              </a:rPr>
              <a:t>November 2012 </a:t>
            </a:r>
            <a:r>
              <a:rPr lang="it-IT" sz="2000" dirty="0" smtClean="0">
                <a:solidFill>
                  <a:srgbClr val="FF0000"/>
                </a:solidFill>
                <a:latin typeface="Anna" pitchFamily="50" charset="0"/>
              </a:rPr>
              <a:t> </a:t>
            </a:r>
            <a:endParaRPr lang="it-IT" sz="2000" dirty="0">
              <a:solidFill>
                <a:srgbClr val="FF0000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17476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123727" y="326975"/>
            <a:ext cx="6840759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2400" b="1" dirty="0">
                <a:solidFill>
                  <a:schemeClr val="bg1"/>
                </a:solidFill>
              </a:rPr>
              <a:t>In the name of the </a:t>
            </a:r>
            <a:r>
              <a:rPr lang="en-GB" sz="2400" b="1" dirty="0" smtClean="0">
                <a:solidFill>
                  <a:schemeClr val="bg1"/>
                </a:solidFill>
              </a:rPr>
              <a:t>Father, and </a:t>
            </a:r>
            <a:r>
              <a:rPr lang="en-GB" sz="2400" b="1" dirty="0">
                <a:solidFill>
                  <a:schemeClr val="bg1"/>
                </a:solidFill>
              </a:rPr>
              <a:t>of the </a:t>
            </a:r>
            <a:r>
              <a:rPr lang="en-GB" sz="2400" b="1" dirty="0" smtClean="0">
                <a:solidFill>
                  <a:schemeClr val="bg1"/>
                </a:solidFill>
              </a:rPr>
              <a:t>Son, and </a:t>
            </a:r>
            <a:r>
              <a:rPr lang="en-GB" sz="2400" b="1" dirty="0">
                <a:solidFill>
                  <a:schemeClr val="bg1"/>
                </a:solidFill>
              </a:rPr>
              <a:t>of the Holy Spirit</a:t>
            </a:r>
            <a:r>
              <a:rPr lang="en-GB" sz="2400" b="1" dirty="0" smtClean="0">
                <a:solidFill>
                  <a:schemeClr val="bg1"/>
                </a:solidFill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Nel </a:t>
            </a:r>
            <a:r>
              <a:rPr lang="it-IT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nome del Padre del Figlio e dello Spirito Santo.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fr-FR" sz="2400" b="1" dirty="0">
                <a:solidFill>
                  <a:schemeClr val="bg1"/>
                </a:solidFill>
              </a:rPr>
              <a:t>Au nom du Père, et du Fils, et du </a:t>
            </a:r>
            <a:r>
              <a:rPr lang="fr-FR" sz="2400" b="1" dirty="0" smtClean="0">
                <a:solidFill>
                  <a:schemeClr val="bg1"/>
                </a:solidFill>
              </a:rPr>
              <a:t>Saint-Esprit.</a:t>
            </a:r>
            <a:endParaRPr lang="fr-FR" sz="24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s-ES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En </a:t>
            </a:r>
            <a:r>
              <a:rPr lang="es-E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el nombre del Padre, y del Hijo, y del Espíritu </a:t>
            </a:r>
            <a:r>
              <a:rPr lang="es-ES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Santo.</a:t>
            </a:r>
            <a:r>
              <a:rPr lang="de-DE" b="1" dirty="0">
                <a:solidFill>
                  <a:schemeClr val="bg1"/>
                </a:solidFill>
              </a:rPr>
              <a:t/>
            </a:r>
            <a:br>
              <a:rPr lang="de-DE" b="1" dirty="0">
                <a:solidFill>
                  <a:schemeClr val="bg1"/>
                </a:solidFill>
              </a:rPr>
            </a:br>
            <a:endParaRPr lang="de-DE" b="1" dirty="0" smtClean="0">
              <a:solidFill>
                <a:schemeClr val="bg1"/>
              </a:solidFill>
            </a:endParaRPr>
          </a:p>
          <a:p>
            <a:pPr algn="r">
              <a:spcBef>
                <a:spcPts val="600"/>
              </a:spcBef>
              <a:spcAft>
                <a:spcPts val="600"/>
              </a:spcAft>
              <a:defRPr/>
            </a:pPr>
            <a:r>
              <a:rPr lang="nl-NL" sz="2400" b="1" i="1" dirty="0" smtClean="0">
                <a:solidFill>
                  <a:schemeClr val="bg1"/>
                </a:solidFill>
              </a:rPr>
              <a:t>Amen</a:t>
            </a:r>
            <a:r>
              <a:rPr lang="nl-NL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.</a:t>
            </a:r>
            <a:endParaRPr lang="nl-NL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Picture 4" descr="http://jacopogiliberto.blog.ilsole24ore.com/.a/6a0133f4b1e466970b01348889d98e970c-pi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69" r="62678"/>
          <a:stretch/>
        </p:blipFill>
        <p:spPr bwMode="auto">
          <a:xfrm>
            <a:off x="323528" y="0"/>
            <a:ext cx="1676400" cy="415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349771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043608" y="0"/>
            <a:ext cx="25922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 smtClean="0">
                <a:solidFill>
                  <a:schemeClr val="bg1"/>
                </a:solidFill>
                <a:latin typeface="Anna" pitchFamily="50" charset="0"/>
              </a:rPr>
              <a:t>HACER </a:t>
            </a:r>
          </a:p>
          <a:p>
            <a:r>
              <a:rPr lang="it-IT" sz="4400" dirty="0" smtClean="0">
                <a:solidFill>
                  <a:schemeClr val="bg1"/>
                </a:solidFill>
                <a:latin typeface="Anna" pitchFamily="50" charset="0"/>
              </a:rPr>
              <a:t>SILENCIO</a:t>
            </a:r>
            <a:endParaRPr lang="it-IT" sz="4400" dirty="0">
              <a:solidFill>
                <a:schemeClr val="bg1"/>
              </a:solidFill>
              <a:latin typeface="Anna" pitchFamily="50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5782526" y="5445224"/>
            <a:ext cx="2123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it-IT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FARE SILENZIO</a:t>
            </a:r>
          </a:p>
          <a:p>
            <a:pPr algn="r">
              <a:defRPr/>
            </a:pPr>
            <a:r>
              <a:rPr lang="it-IT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AU SILENCE</a:t>
            </a:r>
          </a:p>
          <a:p>
            <a:pPr algn="r">
              <a:defRPr/>
            </a:pPr>
            <a:r>
              <a:rPr lang="it-IT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BE SILENT</a:t>
            </a:r>
            <a:endParaRPr lang="it-IT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11" r="-147"/>
          <a:stretch/>
        </p:blipFill>
        <p:spPr>
          <a:xfrm>
            <a:off x="3789857" y="-29307"/>
            <a:ext cx="3600582" cy="516976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899592" y="462139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" pitchFamily="50" charset="0"/>
              </a:rPr>
              <a:t>Sal 107</a:t>
            </a:r>
            <a:r>
              <a:rPr lang="it-IT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" pitchFamily="50" charset="0"/>
              </a:rPr>
              <a:t>, 23- </a:t>
            </a:r>
            <a:r>
              <a:rPr lang="it-IT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" pitchFamily="50" charset="0"/>
              </a:rPr>
              <a:t>30</a:t>
            </a:r>
            <a:endParaRPr lang="it-IT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252858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23528" y="332656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>
                <a:solidFill>
                  <a:schemeClr val="bg1"/>
                </a:solidFill>
                <a:latin typeface="+mj-lt"/>
              </a:rPr>
              <a:t>Los que viajaron en barco por el mar, para traficar por las aguas inmensas</a:t>
            </a:r>
            <a:r>
              <a:rPr lang="es-ES" sz="2400" b="1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es-ES" sz="2400" b="1" dirty="0">
                <a:solidFill>
                  <a:schemeClr val="bg1"/>
                </a:solidFill>
                <a:latin typeface="+mj-lt"/>
              </a:rPr>
              <a:t>contemplaron las obras del Señor, sus maravillas en el océano profundo </a:t>
            </a:r>
            <a:r>
              <a:rPr lang="it-IT" sz="2400" b="1" dirty="0">
                <a:solidFill>
                  <a:schemeClr val="bg1"/>
                </a:solidFill>
                <a:latin typeface="+mj-lt"/>
              </a:rPr>
              <a:t> </a:t>
            </a:r>
            <a:endParaRPr lang="it-IT" sz="2400" b="1" dirty="0" smtClean="0">
              <a:solidFill>
                <a:schemeClr val="bg1"/>
              </a:solidFill>
              <a:latin typeface="+mj-lt"/>
            </a:endParaRPr>
          </a:p>
          <a:p>
            <a:endParaRPr lang="it-IT" sz="2400" b="1" dirty="0">
              <a:solidFill>
                <a:schemeClr val="bg1"/>
              </a:solidFill>
              <a:latin typeface="+mj-lt"/>
            </a:endParaRPr>
          </a:p>
          <a:p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He spoke and roused a storm wind; it tossed the waves on high. They rose up to the heavens, sank to the depths; their hearts trembled at the danger</a:t>
            </a:r>
            <a:r>
              <a:rPr lang="en-U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.</a:t>
            </a:r>
            <a:endParaRPr lang="it-IT" sz="2400" b="1" dirty="0">
              <a:solidFill>
                <a:schemeClr val="accent1">
                  <a:lumMod val="20000"/>
                  <a:lumOff val="80000"/>
                </a:schemeClr>
              </a:solidFill>
              <a:latin typeface="Anna" pitchFamily="50" charset="0"/>
            </a:endParaRPr>
          </a:p>
        </p:txBody>
      </p:sp>
      <p:pic>
        <p:nvPicPr>
          <p:cNvPr id="3074" name="Picture 2" descr="http://www.marineinsight.com/wp-content/uploads/2012/04/0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0" b="23163"/>
          <a:stretch/>
        </p:blipFill>
        <p:spPr bwMode="auto">
          <a:xfrm>
            <a:off x="340514" y="3212976"/>
            <a:ext cx="648072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507428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9" descr="j04315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041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923928" y="3740839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Oh, oh, oh </a:t>
            </a:r>
          </a:p>
          <a:p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Adoramus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 te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Domine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331481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57184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ine-cafe.com/mcblog/wp-content/uploads/2012/06/Jo-Vessel-SMAL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5" b="11264"/>
          <a:stretch/>
        </p:blipFill>
        <p:spPr bwMode="auto">
          <a:xfrm>
            <a:off x="368689" y="3212976"/>
            <a:ext cx="6365799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/>
          <p:cNvSpPr/>
          <p:nvPr/>
        </p:nvSpPr>
        <p:spPr>
          <a:xfrm>
            <a:off x="368690" y="417712"/>
            <a:ext cx="84517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 smtClean="0">
                <a:solidFill>
                  <a:schemeClr val="bg1"/>
                </a:solidFill>
                <a:latin typeface="+mj-lt"/>
              </a:rPr>
              <a:t>Ondeggiavano </a:t>
            </a:r>
            <a:r>
              <a:rPr lang="it-IT" sz="2400" b="1" dirty="0">
                <a:solidFill>
                  <a:schemeClr val="bg1"/>
                </a:solidFill>
                <a:latin typeface="+mj-lt"/>
              </a:rPr>
              <a:t>e barcollavano come ubriachi: tutta la loro abilità era </a:t>
            </a:r>
            <a:r>
              <a:rPr lang="it-IT" sz="2400" b="1" dirty="0" smtClean="0">
                <a:solidFill>
                  <a:schemeClr val="bg1"/>
                </a:solidFill>
                <a:latin typeface="+mj-lt"/>
              </a:rPr>
              <a:t>svanita. Nell'angustia </a:t>
            </a:r>
            <a:r>
              <a:rPr lang="it-IT" sz="2400" b="1" dirty="0">
                <a:solidFill>
                  <a:schemeClr val="bg1"/>
                </a:solidFill>
                <a:latin typeface="+mj-lt"/>
              </a:rPr>
              <a:t>gridarono al Signore, ed egli li fece uscire dalle loro angosce.</a:t>
            </a:r>
          </a:p>
          <a:p>
            <a:r>
              <a:rPr lang="it-IT" sz="2400" dirty="0">
                <a:solidFill>
                  <a:schemeClr val="bg1"/>
                </a:solidFill>
                <a:latin typeface="+mj-lt"/>
              </a:rPr>
              <a:t> </a:t>
            </a:r>
          </a:p>
          <a:p>
            <a:r>
              <a:rPr lang="fr-FR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Il changea l'ouragan en brise légère, et les vagues de la mer se turent. Ils se réjouirent en les voyant apaisées, et </a:t>
            </a:r>
            <a:r>
              <a:rPr lang="fr-FR" sz="2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Yahweh</a:t>
            </a:r>
            <a:r>
              <a:rPr lang="fr-FR" sz="2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les conduisit au port désiré.</a:t>
            </a:r>
            <a:endParaRPr lang="it-IT" sz="2400" b="1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9413051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9" descr="j04315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041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923928" y="3740839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Oh, oh, oh </a:t>
            </a:r>
          </a:p>
          <a:p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Adoramus</a:t>
            </a:r>
            <a:r>
              <a:rPr lang="it-IT" sz="3600" dirty="0" smtClean="0">
                <a:solidFill>
                  <a:schemeClr val="bg1"/>
                </a:solidFill>
                <a:latin typeface="Anna" pitchFamily="50" charset="0"/>
              </a:rPr>
              <a:t> te </a:t>
            </a:r>
            <a:r>
              <a:rPr lang="it-IT" sz="3600" dirty="0" err="1" smtClean="0">
                <a:solidFill>
                  <a:schemeClr val="bg1"/>
                </a:solidFill>
                <a:latin typeface="Anna" pitchFamily="50" charset="0"/>
              </a:rPr>
              <a:t>Domine</a:t>
            </a:r>
            <a:endParaRPr lang="it-IT" sz="3600" dirty="0">
              <a:solidFill>
                <a:schemeClr val="bg1"/>
              </a:solidFill>
              <a:latin typeface="Anna" pitchFamily="50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331481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447268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55576" y="32429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 smtClean="0">
                <a:solidFill>
                  <a:schemeClr val="bg1"/>
                </a:solidFill>
                <a:latin typeface="Anna" pitchFamily="50" charset="0"/>
              </a:rPr>
              <a:t>ESCUCHAR</a:t>
            </a:r>
            <a:endParaRPr lang="it-IT" sz="4400" dirty="0">
              <a:solidFill>
                <a:schemeClr val="bg1"/>
              </a:solidFill>
              <a:latin typeface="Anna" pitchFamily="50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347864" y="544522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it-IT" dirty="0" smtClean="0">
                <a:solidFill>
                  <a:schemeClr val="bg2">
                    <a:lumMod val="75000"/>
                  </a:schemeClr>
                </a:solidFill>
                <a:latin typeface="Anna" pitchFamily="50" charset="0"/>
              </a:rPr>
              <a:t>LISTENING</a:t>
            </a:r>
          </a:p>
          <a:p>
            <a:pPr algn="r">
              <a:defRPr/>
            </a:pPr>
            <a:r>
              <a:rPr lang="it-IT" dirty="0" smtClean="0">
                <a:solidFill>
                  <a:schemeClr val="bg2">
                    <a:lumMod val="75000"/>
                  </a:schemeClr>
                </a:solidFill>
                <a:latin typeface="Anna" pitchFamily="50" charset="0"/>
              </a:rPr>
              <a:t>ÉCOUTER</a:t>
            </a:r>
          </a:p>
          <a:p>
            <a:pPr algn="r">
              <a:defRPr/>
            </a:pPr>
            <a:r>
              <a:rPr lang="it-IT" dirty="0" smtClean="0">
                <a:solidFill>
                  <a:schemeClr val="bg2">
                    <a:lumMod val="75000"/>
                  </a:schemeClr>
                </a:solidFill>
                <a:latin typeface="Anna" pitchFamily="50" charset="0"/>
              </a:rPr>
              <a:t>ASCOLTO</a:t>
            </a:r>
            <a:endParaRPr lang="it-IT" dirty="0">
              <a:solidFill>
                <a:schemeClr val="bg2">
                  <a:lumMod val="75000"/>
                </a:schemeClr>
              </a:solidFill>
              <a:latin typeface="Anna" pitchFamily="50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0" b="24445"/>
          <a:stretch/>
        </p:blipFill>
        <p:spPr>
          <a:xfrm>
            <a:off x="0" y="886073"/>
            <a:ext cx="8255000" cy="3552092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431540" y="4438165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bg1"/>
                </a:solidFill>
                <a:latin typeface="Anna" pitchFamily="50" charset="0"/>
              </a:rPr>
              <a:t>Isaia 40, 27-31</a:t>
            </a:r>
            <a:endParaRPr lang="it-IT" sz="2800" dirty="0">
              <a:solidFill>
                <a:schemeClr val="bg1"/>
              </a:solidFill>
              <a:latin typeface="Ann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394166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496</Words>
  <Application>Microsoft Office PowerPoint</Application>
  <PresentationFormat>Presentazione su schermo (4:3)</PresentationFormat>
  <Paragraphs>77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don Luciano</dc:creator>
  <cp:lastModifiedBy>don Luciano</cp:lastModifiedBy>
  <cp:revision>52</cp:revision>
  <dcterms:created xsi:type="dcterms:W3CDTF">2012-08-04T04:48:57Z</dcterms:created>
  <dcterms:modified xsi:type="dcterms:W3CDTF">2012-11-27T10:17:37Z</dcterms:modified>
</cp:coreProperties>
</file>